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6092A5-B1C3-4542-B038-522FEDA18688}" v="23" dt="2021-05-19T07:52:59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D24483-A6B1-43C0-9F85-C3E55EE38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D5CA49-1818-4B43-9CD9-B1C11B62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9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D5CA49-1818-4B43-9CD9-B1C11B62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0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D5CA49-1818-4B43-9CD9-B1C11B62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0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D5CA49-1818-4B43-9CD9-B1C11B62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4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D5CA49-1818-4B43-9CD9-B1C11B62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6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D5CA49-1818-4B43-9CD9-B1C11B62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D5CA49-1818-4B43-9CD9-B1C11B62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7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D5CA49-1818-4B43-9CD9-B1C11B62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D5CA49-1818-4B43-9CD9-B1C11B62F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3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26</cp:revision>
  <dcterms:created xsi:type="dcterms:W3CDTF">2021-05-19T07:46:56Z</dcterms:created>
  <dcterms:modified xsi:type="dcterms:W3CDTF">2021-05-19T07:53:20Z</dcterms:modified>
</cp:coreProperties>
</file>